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  <p:sldMasterId id="2147483672" r:id="rId5"/>
  </p:sldMasterIdLst>
  <p:notesMasterIdLst>
    <p:notesMasterId r:id="rId16"/>
  </p:notesMasterIdLst>
  <p:handoutMasterIdLst>
    <p:handoutMasterId r:id="rId17"/>
  </p:handoutMasterIdLst>
  <p:sldIdLst>
    <p:sldId id="257" r:id="rId6"/>
    <p:sldId id="281" r:id="rId7"/>
    <p:sldId id="261" r:id="rId8"/>
    <p:sldId id="274" r:id="rId9"/>
    <p:sldId id="282" r:id="rId10"/>
    <p:sldId id="275" r:id="rId11"/>
    <p:sldId id="284" r:id="rId12"/>
    <p:sldId id="283" r:id="rId13"/>
    <p:sldId id="280" r:id="rId14"/>
    <p:sldId id="273" r:id="rId15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8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78027" autoAdjust="0"/>
  </p:normalViewPr>
  <p:slideViewPr>
    <p:cSldViewPr snapToGrid="0" snapToObjects="1">
      <p:cViewPr varScale="1">
        <p:scale>
          <a:sx n="112" d="100"/>
          <a:sy n="112" d="100"/>
        </p:scale>
        <p:origin x="61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coloredtext_accent0_3" csCatId="mainScheme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zh-TW" noProof="0" dirty="0">
              <a:latin typeface="+mj-ea"/>
              <a:ea typeface="+mj-ea"/>
            </a:rPr>
            <a:t>Convenience</a:t>
          </a:r>
          <a:endParaRPr lang="zh-TW" altLang="en-US" noProof="0" dirty="0">
            <a:latin typeface="+mj-ea"/>
            <a:ea typeface="+mj-ea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en-US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en-US"/>
        </a:p>
      </dgm:t>
    </dgm:pt>
    <dgm:pt modelId="{8E185869-F0D4-43E2-B08A-2F3E83EE98F3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en-US" noProof="0" dirty="0">
              <a:latin typeface="+mj-ea"/>
              <a:ea typeface="+mj-ea"/>
            </a:rPr>
            <a:t>Comfort</a:t>
          </a:r>
          <a:endParaRPr lang="zh-TW" altLang="en-US" noProof="0" dirty="0">
            <a:latin typeface="+mj-ea"/>
            <a:ea typeface="+mj-ea"/>
          </a:endParaRP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en-US"/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en-US"/>
        </a:p>
      </dgm:t>
    </dgm:pt>
    <dgm:pt modelId="{DC13276E-A6EE-4F1F-8058-BC35079FF36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FC0020A3-4A09-44BC-9422-BF96460099FD}" type="pres">
      <dgm:prSet presAssocID="{41CDB9B8-E81E-41E7-AE89-8F6EDFC88D92}" presName="compNode" presStyleCnt="0"/>
      <dgm:spPr/>
    </dgm:pt>
    <dgm:pt modelId="{E82669A6-D7CD-4E20-A39A-832FC11B6B9B}" type="pres">
      <dgm:prSet presAssocID="{41CDB9B8-E81E-41E7-AE89-8F6EDFC88D92}" presName="iconBgRect" presStyleLbl="bgShp" presStyleIdx="0" presStyleCnt="2"/>
      <dgm:spPr/>
    </dgm:pt>
    <dgm:pt modelId="{DBE80AD5-B037-463C-90F4-1727C06AEF45}" type="pres">
      <dgm:prSet presAssocID="{41CDB9B8-E81E-41E7-AE89-8F6EDFC88D92}" presName="iconRect" presStyleLbl="node1" presStyleIdx="0" presStyleCnt="2" custScaleX="129399" custScaleY="129399"/>
      <dgm:spPr>
        <a:blipFill>
          <a:blip xmlns:r="http://schemas.openxmlformats.org/officeDocument/2006/relationships" r:embed="rId1">
            <a:lum bright="100000" contrast="-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bg1">
              <a:alpha val="0"/>
            </a:schemeClr>
          </a:solidFill>
        </a:ln>
        <a:effectLst/>
      </dgm:spPr>
      <dgm:extLst>
        <a:ext uri="{E40237B7-FDA0-4F09-8148-C483321AD2D9}">
          <dgm14:cNvPr xmlns:dgm14="http://schemas.microsoft.com/office/drawing/2010/diagram" id="0" name="" descr="碼錶"/>
        </a:ext>
      </dgm:extLst>
    </dgm:pt>
    <dgm:pt modelId="{8F63C1E9-D4EC-4936-93E1-8553F5C25439}" type="pres">
      <dgm:prSet presAssocID="{41CDB9B8-E81E-41E7-AE89-8F6EDFC88D92}" presName="spaceRect" presStyleCnt="0"/>
      <dgm:spPr/>
    </dgm:pt>
    <dgm:pt modelId="{F9233C29-A837-45C9-97F9-BAE8ED657BAE}" type="pres">
      <dgm:prSet presAssocID="{41CDB9B8-E81E-41E7-AE89-8F6EDFC88D92}" presName="textRect" presStyleLbl="revTx" presStyleIdx="0" presStyleCnt="2" custLinFactNeighborX="-331" custLinFactNeighborY="-47625">
        <dgm:presLayoutVars>
          <dgm:chMax val="1"/>
          <dgm:chPref val="1"/>
        </dgm:presLayoutVars>
      </dgm:prSet>
      <dgm:spPr/>
    </dgm:pt>
    <dgm:pt modelId="{23DA43FB-D1BE-4705-9AEE-107E81D7BB69}" type="pres">
      <dgm:prSet presAssocID="{BA791450-8D1E-4A6F-B71D-2984D9E245C4}" presName="sibTrans" presStyleCnt="0"/>
      <dgm:spPr/>
    </dgm:pt>
    <dgm:pt modelId="{2656C800-25CF-4188-B876-F7D1654F1042}" type="pres">
      <dgm:prSet presAssocID="{8E185869-F0D4-43E2-B08A-2F3E83EE98F3}" presName="compNode" presStyleCnt="0"/>
      <dgm:spPr/>
    </dgm:pt>
    <dgm:pt modelId="{7206D892-B3F1-496D-BF53-15FEB0766F4F}" type="pres">
      <dgm:prSet presAssocID="{8E185869-F0D4-43E2-B08A-2F3E83EE98F3}" presName="iconBgRect" presStyleLbl="bgShp" presStyleIdx="1" presStyleCnt="2"/>
      <dgm:spPr/>
    </dgm:pt>
    <dgm:pt modelId="{ACF04E8D-4BF8-4251-912E-BABC479158FC}" type="pres">
      <dgm:prSet presAssocID="{8E185869-F0D4-43E2-B08A-2F3E83EE98F3}" presName="iconRect" presStyleLbl="node1" presStyleIdx="1" presStyleCnt="2"/>
      <dgm:spPr>
        <a:blipFill>
          <a:blip xmlns:r="http://schemas.openxmlformats.org/officeDocument/2006/relationships" r:embed="rId3">
            <a:lum bright="100000" contrast="-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露齒笑的臉 (實心填滿)"/>
        </a:ext>
      </dgm:extLst>
    </dgm:pt>
    <dgm:pt modelId="{755BFFC9-B3F4-418D-9116-04D7B34A92B6}" type="pres">
      <dgm:prSet presAssocID="{8E185869-F0D4-43E2-B08A-2F3E83EE98F3}" presName="spaceRect" presStyleCnt="0"/>
      <dgm:spPr/>
    </dgm:pt>
    <dgm:pt modelId="{BF1ECDC9-5335-4D4E-B27E-87B829208F37}" type="pres">
      <dgm:prSet presAssocID="{8E185869-F0D4-43E2-B08A-2F3E83EE98F3}" presName="textRect" presStyleLbl="revTx" presStyleIdx="1" presStyleCnt="2" custLinFactNeighborX="354" custLinFactNeighborY="-48948">
        <dgm:presLayoutVars>
          <dgm:chMax val="1"/>
          <dgm:chPref val="1"/>
        </dgm:presLayoutVars>
      </dgm:prSet>
      <dgm:spPr/>
    </dgm:pt>
  </dgm:ptLst>
  <dgm:cxnLst>
    <dgm:cxn modelId="{0E84AA06-E460-486B-B9E1-F830D93461BC}" type="presOf" srcId="{8E185869-F0D4-43E2-B08A-2F3E83EE98F3}" destId="{BF1ECDC9-5335-4D4E-B27E-87B829208F37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F970F62-30E3-4F5B-A242-825013BF84A8}" srcId="{7B62DEA7-9DCD-4B2E-9DC5-BE121C266AFD}" destId="{8E185869-F0D4-43E2-B08A-2F3E83EE98F3}" srcOrd="1" destOrd="0" parTransId="{7EE27099-92EA-4EDF-B176-0E355876D272}" sibTransId="{77D0876E-2BA2-4E28-ADB5-9885FCB7156A}"/>
    <dgm:cxn modelId="{1D420EA8-FBEB-417A-A26A-3FF668FE26BC}" type="presOf" srcId="{41CDB9B8-E81E-41E7-AE89-8F6EDFC88D92}" destId="{F9233C29-A837-45C9-97F9-BAE8ED657BAE}" srcOrd="0" destOrd="0" presId="urn:microsoft.com/office/officeart/2018/5/layout/IconCircleLabelList"/>
    <dgm:cxn modelId="{A8B04ABE-C4C8-4242-BB1D-E6C6110D8B05}" type="presOf" srcId="{7B62DEA7-9DCD-4B2E-9DC5-BE121C266AFD}" destId="{DC13276E-A6EE-4F1F-8058-BC35079FF369}" srcOrd="0" destOrd="0" presId="urn:microsoft.com/office/officeart/2018/5/layout/IconCircleLabelList"/>
    <dgm:cxn modelId="{88C4AD61-9B66-4A5D-B87E-BBB1F47151C8}" type="presParOf" srcId="{DC13276E-A6EE-4F1F-8058-BC35079FF369}" destId="{FC0020A3-4A09-44BC-9422-BF96460099FD}" srcOrd="0" destOrd="0" presId="urn:microsoft.com/office/officeart/2018/5/layout/IconCircleLabelList"/>
    <dgm:cxn modelId="{567A02C1-3118-4807-B359-983ABFC9757C}" type="presParOf" srcId="{FC0020A3-4A09-44BC-9422-BF96460099FD}" destId="{E82669A6-D7CD-4E20-A39A-832FC11B6B9B}" srcOrd="0" destOrd="0" presId="urn:microsoft.com/office/officeart/2018/5/layout/IconCircleLabelList"/>
    <dgm:cxn modelId="{5509B6BD-BDAF-4DF1-9454-7AF8F2C39569}" type="presParOf" srcId="{FC0020A3-4A09-44BC-9422-BF96460099FD}" destId="{DBE80AD5-B037-463C-90F4-1727C06AEF45}" srcOrd="1" destOrd="0" presId="urn:microsoft.com/office/officeart/2018/5/layout/IconCircleLabelList"/>
    <dgm:cxn modelId="{6E8F8002-AA4A-4700-93DF-1E78F9B01264}" type="presParOf" srcId="{FC0020A3-4A09-44BC-9422-BF96460099FD}" destId="{8F63C1E9-D4EC-4936-93E1-8553F5C25439}" srcOrd="2" destOrd="0" presId="urn:microsoft.com/office/officeart/2018/5/layout/IconCircleLabelList"/>
    <dgm:cxn modelId="{61773F85-770D-4670-8CD7-469BA1E3C500}" type="presParOf" srcId="{FC0020A3-4A09-44BC-9422-BF96460099FD}" destId="{F9233C29-A837-45C9-97F9-BAE8ED657BAE}" srcOrd="3" destOrd="0" presId="urn:microsoft.com/office/officeart/2018/5/layout/IconCircleLabelList"/>
    <dgm:cxn modelId="{B493DD12-D1A3-48DF-84E9-82EB93A382C0}" type="presParOf" srcId="{DC13276E-A6EE-4F1F-8058-BC35079FF369}" destId="{23DA43FB-D1BE-4705-9AEE-107E81D7BB69}" srcOrd="1" destOrd="0" presId="urn:microsoft.com/office/officeart/2018/5/layout/IconCircleLabelList"/>
    <dgm:cxn modelId="{DD91A43F-8F61-4B99-8BAF-CBDAA0291890}" type="presParOf" srcId="{DC13276E-A6EE-4F1F-8058-BC35079FF369}" destId="{2656C800-25CF-4188-B876-F7D1654F1042}" srcOrd="2" destOrd="0" presId="urn:microsoft.com/office/officeart/2018/5/layout/IconCircleLabelList"/>
    <dgm:cxn modelId="{EFDFD6C6-84D4-479D-9CB0-56827924AE92}" type="presParOf" srcId="{2656C800-25CF-4188-B876-F7D1654F1042}" destId="{7206D892-B3F1-496D-BF53-15FEB0766F4F}" srcOrd="0" destOrd="0" presId="urn:microsoft.com/office/officeart/2018/5/layout/IconCircleLabelList"/>
    <dgm:cxn modelId="{EA5403B0-CF82-425A-96F9-6CA04B585876}" type="presParOf" srcId="{2656C800-25CF-4188-B876-F7D1654F1042}" destId="{ACF04E8D-4BF8-4251-912E-BABC479158FC}" srcOrd="1" destOrd="0" presId="urn:microsoft.com/office/officeart/2018/5/layout/IconCircleLabelList"/>
    <dgm:cxn modelId="{3E2E1864-E149-48EA-9DEF-85A421D3FC93}" type="presParOf" srcId="{2656C800-25CF-4188-B876-F7D1654F1042}" destId="{755BFFC9-B3F4-418D-9116-04D7B34A92B6}" srcOrd="2" destOrd="0" presId="urn:microsoft.com/office/officeart/2018/5/layout/IconCircleLabelList"/>
    <dgm:cxn modelId="{6B500E66-F178-46D3-B1D2-4DB633234794}" type="presParOf" srcId="{2656C800-25CF-4188-B876-F7D1654F1042}" destId="{BF1ECDC9-5335-4D4E-B27E-87B829208F37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coloredtext_accent0_3" csCatId="mainScheme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>
        <a:xfrm>
          <a:off x="11886" y="2614349"/>
          <a:ext cx="3206250" cy="720000"/>
        </a:xfrm>
        <a:prstGeom prst="rect">
          <a:avLst/>
        </a:prstGeom>
        <a:noFill/>
        <a:ln>
          <a:noFill/>
        </a:ln>
        <a:effectLst/>
      </dgm:spPr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zh-TW" cap="all" noProof="0" dirty="0">
              <a:solidFill>
                <a:srgbClr val="191B0E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微軟正黑體" panose="020B0604030504040204" pitchFamily="34" charset="-120"/>
              <a:cs typeface="+mn-cs"/>
            </a:rPr>
            <a:t>Convenience</a:t>
          </a:r>
          <a:endParaRPr lang="zh-TW" altLang="en-US" cap="all" noProof="0" dirty="0">
            <a:solidFill>
              <a:srgbClr val="191B0E">
                <a:hueOff val="0"/>
                <a:satOff val="0"/>
                <a:lumOff val="0"/>
                <a:alphaOff val="0"/>
              </a:srgbClr>
            </a:solidFill>
            <a:latin typeface="+mn-lt"/>
            <a:ea typeface="微軟正黑體" panose="020B0604030504040204" pitchFamily="34" charset="-120"/>
            <a:cs typeface="+mn-cs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en-US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en-US"/>
        </a:p>
      </dgm:t>
    </dgm:pt>
    <dgm:pt modelId="{DC13276E-A6EE-4F1F-8058-BC35079FF36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FC0020A3-4A09-44BC-9422-BF96460099FD}" type="pres">
      <dgm:prSet presAssocID="{41CDB9B8-E81E-41E7-AE89-8F6EDFC88D92}" presName="compNode" presStyleCnt="0"/>
      <dgm:spPr/>
    </dgm:pt>
    <dgm:pt modelId="{E82669A6-D7CD-4E20-A39A-832FC11B6B9B}" type="pres">
      <dgm:prSet presAssocID="{41CDB9B8-E81E-41E7-AE89-8F6EDFC88D92}" presName="iconBgRect" presStyleLbl="bgShp" presStyleIdx="0" presStyleCnt="1"/>
      <dgm:spPr>
        <a:xfrm>
          <a:off x="647717" y="392249"/>
          <a:ext cx="1955812" cy="1955812"/>
        </a:xfrm>
        <a:prstGeom prst="ellipse">
          <a:avLst/>
        </a:prstGeom>
        <a:solidFill>
          <a:srgbClr val="191B0E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DBE80AD5-B037-463C-90F4-1727C06AEF45}" type="pres">
      <dgm:prSet presAssocID="{41CDB9B8-E81E-41E7-AE89-8F6EDFC88D92}" presName="iconRect" presStyleLbl="node1" presStyleIdx="0" presStyleCnt="1" custScaleX="129399" custScaleY="129399"/>
      <dgm:spPr>
        <a:xfrm>
          <a:off x="899574" y="644106"/>
          <a:ext cx="1452099" cy="1452099"/>
        </a:xfrm>
        <a:prstGeom prst="rect">
          <a:avLst/>
        </a:prstGeom>
        <a:blipFill>
          <a:blip xmlns:r="http://schemas.openxmlformats.org/officeDocument/2006/relationships" r:embed="rId1">
            <a:lum bright="100000" contrast="-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in">
          <a:solidFill>
            <a:sysClr val="window" lastClr="FFFFFF">
              <a:alpha val="0"/>
            </a:sysClr>
          </a:solidFill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碼錶"/>
        </a:ext>
      </dgm:extLst>
    </dgm:pt>
    <dgm:pt modelId="{8F63C1E9-D4EC-4936-93E1-8553F5C25439}" type="pres">
      <dgm:prSet presAssocID="{41CDB9B8-E81E-41E7-AE89-8F6EDFC88D92}" presName="spaceRect" presStyleCnt="0"/>
      <dgm:spPr/>
    </dgm:pt>
    <dgm:pt modelId="{F9233C29-A837-45C9-97F9-BAE8ED657BAE}" type="pres">
      <dgm:prSet presAssocID="{41CDB9B8-E81E-41E7-AE89-8F6EDFC88D92}" presName="textRect" presStyleLbl="revTx" presStyleIdx="0" presStyleCnt="1" custLinFactNeighborX="0" custLinFactNeighborY="-99048">
        <dgm:presLayoutVars>
          <dgm:chMax val="1"/>
          <dgm:chPref val="1"/>
        </dgm:presLayoutVars>
      </dgm:prSet>
      <dgm:spPr/>
    </dgm:pt>
  </dgm:ptLst>
  <dgm:cxnLst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D420EA8-FBEB-417A-A26A-3FF668FE26BC}" type="presOf" srcId="{41CDB9B8-E81E-41E7-AE89-8F6EDFC88D92}" destId="{F9233C29-A837-45C9-97F9-BAE8ED657BAE}" srcOrd="0" destOrd="0" presId="urn:microsoft.com/office/officeart/2018/5/layout/IconCircleLabelList"/>
    <dgm:cxn modelId="{A8B04ABE-C4C8-4242-BB1D-E6C6110D8B05}" type="presOf" srcId="{7B62DEA7-9DCD-4B2E-9DC5-BE121C266AFD}" destId="{DC13276E-A6EE-4F1F-8058-BC35079FF369}" srcOrd="0" destOrd="0" presId="urn:microsoft.com/office/officeart/2018/5/layout/IconCircleLabelList"/>
    <dgm:cxn modelId="{88C4AD61-9B66-4A5D-B87E-BBB1F47151C8}" type="presParOf" srcId="{DC13276E-A6EE-4F1F-8058-BC35079FF369}" destId="{FC0020A3-4A09-44BC-9422-BF96460099FD}" srcOrd="0" destOrd="0" presId="urn:microsoft.com/office/officeart/2018/5/layout/IconCircleLabelList"/>
    <dgm:cxn modelId="{567A02C1-3118-4807-B359-983ABFC9757C}" type="presParOf" srcId="{FC0020A3-4A09-44BC-9422-BF96460099FD}" destId="{E82669A6-D7CD-4E20-A39A-832FC11B6B9B}" srcOrd="0" destOrd="0" presId="urn:microsoft.com/office/officeart/2018/5/layout/IconCircleLabelList"/>
    <dgm:cxn modelId="{5509B6BD-BDAF-4DF1-9454-7AF8F2C39569}" type="presParOf" srcId="{FC0020A3-4A09-44BC-9422-BF96460099FD}" destId="{DBE80AD5-B037-463C-90F4-1727C06AEF45}" srcOrd="1" destOrd="0" presId="urn:microsoft.com/office/officeart/2018/5/layout/IconCircleLabelList"/>
    <dgm:cxn modelId="{6E8F8002-AA4A-4700-93DF-1E78F9B01264}" type="presParOf" srcId="{FC0020A3-4A09-44BC-9422-BF96460099FD}" destId="{8F63C1E9-D4EC-4936-93E1-8553F5C25439}" srcOrd="2" destOrd="0" presId="urn:microsoft.com/office/officeart/2018/5/layout/IconCircleLabelList"/>
    <dgm:cxn modelId="{61773F85-770D-4670-8CD7-469BA1E3C500}" type="presParOf" srcId="{FC0020A3-4A09-44BC-9422-BF96460099FD}" destId="{F9233C29-A837-45C9-97F9-BAE8ED657BAE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coloredtext_accent0_3" csCatId="mainScheme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>
        <a:xfrm>
          <a:off x="11886" y="2614349"/>
          <a:ext cx="3206250" cy="720000"/>
        </a:xfrm>
        <a:prstGeom prst="rect">
          <a:avLst/>
        </a:prstGeom>
        <a:noFill/>
        <a:ln>
          <a:noFill/>
        </a:ln>
        <a:effectLst/>
      </dgm:spPr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en-US" cap="all" noProof="0" dirty="0">
              <a:solidFill>
                <a:srgbClr val="191B0E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Comfort</a:t>
          </a:r>
          <a:endParaRPr lang="zh-TW" altLang="en-US" cap="all" noProof="0" dirty="0">
            <a:solidFill>
              <a:srgbClr val="191B0E">
                <a:hueOff val="0"/>
                <a:satOff val="0"/>
                <a:lumOff val="0"/>
                <a:alphaOff val="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en-US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en-US"/>
        </a:p>
      </dgm:t>
    </dgm:pt>
    <dgm:pt modelId="{DC13276E-A6EE-4F1F-8058-BC35079FF369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FC0020A3-4A09-44BC-9422-BF96460099FD}" type="pres">
      <dgm:prSet presAssocID="{41CDB9B8-E81E-41E7-AE89-8F6EDFC88D92}" presName="compNode" presStyleCnt="0"/>
      <dgm:spPr/>
    </dgm:pt>
    <dgm:pt modelId="{E82669A6-D7CD-4E20-A39A-832FC11B6B9B}" type="pres">
      <dgm:prSet presAssocID="{41CDB9B8-E81E-41E7-AE89-8F6EDFC88D92}" presName="iconBgRect" presStyleLbl="bgShp" presStyleIdx="0" presStyleCnt="1" custScaleX="112281" custScaleY="112281"/>
      <dgm:spPr>
        <a:xfrm>
          <a:off x="647717" y="392249"/>
          <a:ext cx="1955812" cy="1955812"/>
        </a:xfrm>
        <a:prstGeom prst="ellipse">
          <a:avLst/>
        </a:prstGeom>
        <a:solidFill>
          <a:srgbClr val="191B0E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DBE80AD5-B037-463C-90F4-1727C06AEF45}" type="pres">
      <dgm:prSet presAssocID="{41CDB9B8-E81E-41E7-AE89-8F6EDFC88D92}" presName="iconRect" presStyleLbl="node1" presStyleIdx="0" presStyleCnt="1" custScaleX="145323" custScaleY="145323"/>
      <dgm:spPr>
        <a:xfrm>
          <a:off x="899574" y="644106"/>
          <a:ext cx="1452099" cy="1452099"/>
        </a:xfrm>
        <a:prstGeom prst="rect">
          <a:avLst/>
        </a:prstGeom>
        <a:blipFill>
          <a:blip xmlns:r="http://schemas.openxmlformats.org/officeDocument/2006/relationships" r:embed="rId1">
            <a:lum bright="100000" contrast="-100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in">
          <a:solidFill>
            <a:sysClr val="window" lastClr="FFFFFF">
              <a:alpha val="0"/>
            </a:sysClr>
          </a:solidFill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露齒笑的臉 (實心填滿)"/>
        </a:ext>
      </dgm:extLst>
    </dgm:pt>
    <dgm:pt modelId="{8F63C1E9-D4EC-4936-93E1-8553F5C25439}" type="pres">
      <dgm:prSet presAssocID="{41CDB9B8-E81E-41E7-AE89-8F6EDFC88D92}" presName="spaceRect" presStyleCnt="0"/>
      <dgm:spPr/>
    </dgm:pt>
    <dgm:pt modelId="{F9233C29-A837-45C9-97F9-BAE8ED657BAE}" type="pres">
      <dgm:prSet presAssocID="{41CDB9B8-E81E-41E7-AE89-8F6EDFC88D92}" presName="textRect" presStyleLbl="revTx" presStyleIdx="0" presStyleCnt="1" custLinFactNeighborX="-331" custLinFactNeighborY="-75406">
        <dgm:presLayoutVars>
          <dgm:chMax val="1"/>
          <dgm:chPref val="1"/>
        </dgm:presLayoutVars>
      </dgm:prSet>
      <dgm:spPr/>
    </dgm:pt>
  </dgm:ptLst>
  <dgm:cxnLst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D420EA8-FBEB-417A-A26A-3FF668FE26BC}" type="presOf" srcId="{41CDB9B8-E81E-41E7-AE89-8F6EDFC88D92}" destId="{F9233C29-A837-45C9-97F9-BAE8ED657BAE}" srcOrd="0" destOrd="0" presId="urn:microsoft.com/office/officeart/2018/5/layout/IconCircleLabelList"/>
    <dgm:cxn modelId="{A8B04ABE-C4C8-4242-BB1D-E6C6110D8B05}" type="presOf" srcId="{7B62DEA7-9DCD-4B2E-9DC5-BE121C266AFD}" destId="{DC13276E-A6EE-4F1F-8058-BC35079FF369}" srcOrd="0" destOrd="0" presId="urn:microsoft.com/office/officeart/2018/5/layout/IconCircleLabelList"/>
    <dgm:cxn modelId="{88C4AD61-9B66-4A5D-B87E-BBB1F47151C8}" type="presParOf" srcId="{DC13276E-A6EE-4F1F-8058-BC35079FF369}" destId="{FC0020A3-4A09-44BC-9422-BF96460099FD}" srcOrd="0" destOrd="0" presId="urn:microsoft.com/office/officeart/2018/5/layout/IconCircleLabelList"/>
    <dgm:cxn modelId="{567A02C1-3118-4807-B359-983ABFC9757C}" type="presParOf" srcId="{FC0020A3-4A09-44BC-9422-BF96460099FD}" destId="{E82669A6-D7CD-4E20-A39A-832FC11B6B9B}" srcOrd="0" destOrd="0" presId="urn:microsoft.com/office/officeart/2018/5/layout/IconCircleLabelList"/>
    <dgm:cxn modelId="{5509B6BD-BDAF-4DF1-9454-7AF8F2C39569}" type="presParOf" srcId="{FC0020A3-4A09-44BC-9422-BF96460099FD}" destId="{DBE80AD5-B037-463C-90F4-1727C06AEF45}" srcOrd="1" destOrd="0" presId="urn:microsoft.com/office/officeart/2018/5/layout/IconCircleLabelList"/>
    <dgm:cxn modelId="{6E8F8002-AA4A-4700-93DF-1E78F9B01264}" type="presParOf" srcId="{FC0020A3-4A09-44BC-9422-BF96460099FD}" destId="{8F63C1E9-D4EC-4936-93E1-8553F5C25439}" srcOrd="2" destOrd="0" presId="urn:microsoft.com/office/officeart/2018/5/layout/IconCircleLabelList"/>
    <dgm:cxn modelId="{61773F85-770D-4670-8CD7-469BA1E3C500}" type="presParOf" srcId="{FC0020A3-4A09-44BC-9422-BF96460099FD}" destId="{F9233C29-A837-45C9-97F9-BAE8ED657BAE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669A6-D7CD-4E20-A39A-832FC11B6B9B}">
      <dsp:nvSpPr>
        <dsp:cNvPr id="0" name=""/>
        <dsp:cNvSpPr/>
      </dsp:nvSpPr>
      <dsp:spPr>
        <a:xfrm>
          <a:off x="647717" y="392249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80AD5-B037-463C-90F4-1727C06AEF45}">
      <dsp:nvSpPr>
        <dsp:cNvPr id="0" name=""/>
        <dsp:cNvSpPr/>
      </dsp:nvSpPr>
      <dsp:spPr>
        <a:xfrm>
          <a:off x="899574" y="644106"/>
          <a:ext cx="1452099" cy="1452099"/>
        </a:xfrm>
        <a:prstGeom prst="rect">
          <a:avLst/>
        </a:prstGeom>
        <a:blipFill>
          <a:blip xmlns:r="http://schemas.openxmlformats.org/officeDocument/2006/relationships" r:embed="rId1">
            <a:lum bright="100000" contrast="-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in">
          <a:solidFill>
            <a:schemeClr val="bg1">
              <a:alpha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233C29-A837-45C9-97F9-BAE8ED657BAE}">
      <dsp:nvSpPr>
        <dsp:cNvPr id="0" name=""/>
        <dsp:cNvSpPr/>
      </dsp:nvSpPr>
      <dsp:spPr>
        <a:xfrm>
          <a:off x="11886" y="261434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TW" sz="3200" kern="1200" noProof="0" dirty="0">
              <a:latin typeface="+mj-ea"/>
              <a:ea typeface="+mj-ea"/>
            </a:rPr>
            <a:t>Convenience</a:t>
          </a:r>
          <a:endParaRPr lang="zh-TW" altLang="en-US" sz="3200" kern="1200" noProof="0" dirty="0">
            <a:latin typeface="+mj-ea"/>
            <a:ea typeface="+mj-ea"/>
          </a:endParaRPr>
        </a:p>
      </dsp:txBody>
      <dsp:txXfrm>
        <a:off x="11886" y="2614349"/>
        <a:ext cx="3206250" cy="720000"/>
      </dsp:txXfrm>
    </dsp:sp>
    <dsp:sp modelId="{7206D892-B3F1-496D-BF53-15FEB0766F4F}">
      <dsp:nvSpPr>
        <dsp:cNvPr id="0" name=""/>
        <dsp:cNvSpPr/>
      </dsp:nvSpPr>
      <dsp:spPr>
        <a:xfrm>
          <a:off x="4415061" y="392249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04E8D-4BF8-4251-912E-BABC479158FC}">
      <dsp:nvSpPr>
        <dsp:cNvPr id="0" name=""/>
        <dsp:cNvSpPr/>
      </dsp:nvSpPr>
      <dsp:spPr>
        <a:xfrm>
          <a:off x="4831874" y="809061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lum bright="100000" contrast="-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in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1ECDC9-5335-4D4E-B27E-87B829208F37}">
      <dsp:nvSpPr>
        <dsp:cNvPr id="0" name=""/>
        <dsp:cNvSpPr/>
      </dsp:nvSpPr>
      <dsp:spPr>
        <a:xfrm>
          <a:off x="3801193" y="2604823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en-US" sz="3200" kern="1200" noProof="0" dirty="0">
              <a:latin typeface="+mj-ea"/>
              <a:ea typeface="+mj-ea"/>
            </a:rPr>
            <a:t>Comfort</a:t>
          </a:r>
          <a:endParaRPr lang="zh-TW" altLang="en-US" sz="3200" kern="1200" noProof="0" dirty="0">
            <a:latin typeface="+mj-ea"/>
            <a:ea typeface="+mj-ea"/>
          </a:endParaRPr>
        </a:p>
      </dsp:txBody>
      <dsp:txXfrm>
        <a:off x="3801193" y="2604823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669A6-D7CD-4E20-A39A-832FC11B6B9B}">
      <dsp:nvSpPr>
        <dsp:cNvPr id="0" name=""/>
        <dsp:cNvSpPr/>
      </dsp:nvSpPr>
      <dsp:spPr>
        <a:xfrm>
          <a:off x="1945919" y="409800"/>
          <a:ext cx="2196000" cy="2196000"/>
        </a:xfrm>
        <a:prstGeom prst="ellipse">
          <a:avLst/>
        </a:prstGeom>
        <a:solidFill>
          <a:srgbClr val="191B0E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80AD5-B037-463C-90F4-1727C06AEF45}">
      <dsp:nvSpPr>
        <dsp:cNvPr id="0" name=""/>
        <dsp:cNvSpPr/>
      </dsp:nvSpPr>
      <dsp:spPr>
        <a:xfrm>
          <a:off x="2228705" y="692586"/>
          <a:ext cx="1630427" cy="1630427"/>
        </a:xfrm>
        <a:prstGeom prst="rect">
          <a:avLst/>
        </a:prstGeom>
        <a:blipFill>
          <a:blip xmlns:r="http://schemas.openxmlformats.org/officeDocument/2006/relationships" r:embed="rId1">
            <a:lum bright="100000" contrast="-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in">
          <a:solidFill>
            <a:sysClr val="window" lastClr="FFFFFF">
              <a:alpha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233C29-A837-45C9-97F9-BAE8ED657BAE}">
      <dsp:nvSpPr>
        <dsp:cNvPr id="0" name=""/>
        <dsp:cNvSpPr/>
      </dsp:nvSpPr>
      <dsp:spPr>
        <a:xfrm>
          <a:off x="1243919" y="257665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TW" sz="4400" kern="1200" cap="all" noProof="0" dirty="0">
              <a:solidFill>
                <a:srgbClr val="191B0E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微軟正黑體" panose="020B0604030504040204" pitchFamily="34" charset="-120"/>
              <a:cs typeface="+mn-cs"/>
            </a:rPr>
            <a:t>Convenience</a:t>
          </a:r>
          <a:endParaRPr lang="zh-TW" altLang="en-US" sz="4400" kern="1200" cap="all" noProof="0" dirty="0">
            <a:solidFill>
              <a:srgbClr val="191B0E">
                <a:hueOff val="0"/>
                <a:satOff val="0"/>
                <a:lumOff val="0"/>
                <a:alphaOff val="0"/>
              </a:srgbClr>
            </a:solidFill>
            <a:latin typeface="+mn-lt"/>
            <a:ea typeface="微軟正黑體" panose="020B0604030504040204" pitchFamily="34" charset="-120"/>
            <a:cs typeface="+mn-cs"/>
          </a:endParaRPr>
        </a:p>
      </dsp:txBody>
      <dsp:txXfrm>
        <a:off x="1243919" y="2576654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669A6-D7CD-4E20-A39A-832FC11B6B9B}">
      <dsp:nvSpPr>
        <dsp:cNvPr id="0" name=""/>
        <dsp:cNvSpPr/>
      </dsp:nvSpPr>
      <dsp:spPr>
        <a:xfrm>
          <a:off x="1858963" y="11951"/>
          <a:ext cx="2196005" cy="2196005"/>
        </a:xfrm>
        <a:prstGeom prst="ellipse">
          <a:avLst/>
        </a:prstGeom>
        <a:solidFill>
          <a:srgbClr val="191B0E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80AD5-B037-463C-90F4-1727C06AEF45}">
      <dsp:nvSpPr>
        <dsp:cNvPr id="0" name=""/>
        <dsp:cNvSpPr/>
      </dsp:nvSpPr>
      <dsp:spPr>
        <a:xfrm>
          <a:off x="2141567" y="294555"/>
          <a:ext cx="1630796" cy="1630796"/>
        </a:xfrm>
        <a:prstGeom prst="rect">
          <a:avLst/>
        </a:prstGeom>
        <a:blipFill>
          <a:blip xmlns:r="http://schemas.openxmlformats.org/officeDocument/2006/relationships" r:embed="rId1">
            <a:lum bright="100000" contrast="-100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in">
          <a:solidFill>
            <a:sysClr val="window" lastClr="FFFFFF">
              <a:alpha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233C29-A837-45C9-97F9-BAE8ED657BAE}">
      <dsp:nvSpPr>
        <dsp:cNvPr id="0" name=""/>
        <dsp:cNvSpPr/>
      </dsp:nvSpPr>
      <dsp:spPr>
        <a:xfrm>
          <a:off x="1343228" y="2154124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en-US" sz="3200" kern="1200" cap="all" noProof="0" dirty="0">
              <a:solidFill>
                <a:srgbClr val="191B0E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Comfort</a:t>
          </a:r>
          <a:endParaRPr lang="zh-TW" altLang="en-US" sz="3200" kern="1200" cap="all" noProof="0" dirty="0">
            <a:solidFill>
              <a:srgbClr val="191B0E">
                <a:hueOff val="0"/>
                <a:satOff val="0"/>
                <a:lumOff val="0"/>
                <a:alphaOff val="0"/>
              </a:srgb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1343228" y="2154124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70E205F-DCD4-4990-8069-800884E8FA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E7FF9CF-DEC6-4314-99D7-96BA2CFEB3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B6426-1C54-42FD-BD5B-A7B907EDCF54}" type="datetime1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2020/10/25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E619121-BB98-4299-A080-60041E3F54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428DFB-6CA8-40DD-A6F0-E2194C5DFB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F8F5A-AE59-403D-96E2-C0F03D183276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‹#›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9425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7DFFE77-358E-4CDE-931E-2B464B8B4734}" type="datetime1">
              <a:rPr lang="zh-TW" altLang="en-US" noProof="0" smtClean="0"/>
              <a:t>2020/10/25</a:t>
            </a:fld>
            <a:endParaRPr lang="zh-TW" altLang="en-US" noProof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668B2AA-D36F-4C52-9595-F7410E2C31F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53415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5306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Contains two parts we start from two aspects</a:t>
            </a:r>
          </a:p>
          <a:p>
            <a:r>
              <a:rPr lang="en-US" altLang="zh-TW" dirty="0"/>
              <a:t>For streamers, we are to provide convenience with better streaming tools. </a:t>
            </a:r>
          </a:p>
          <a:p>
            <a:r>
              <a:rPr lang="en-US" altLang="zh-TW" dirty="0"/>
              <a:t>For general users, we are to provide comfort for long time or casual gaming.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56000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4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330817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By user’s action.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6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5938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By user’s action.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7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06797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will g-sense headsets achieve in the future?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8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49793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Content creator-friendly </a:t>
            </a:r>
          </a:p>
          <a:p>
            <a:r>
              <a:rPr lang="en-US" altLang="zh-TW" dirty="0"/>
              <a:t>allows streamers to have more time on content creating rather than solving technical issues.</a:t>
            </a:r>
          </a:p>
          <a:p>
            <a:r>
              <a:rPr lang="en-US" altLang="zh-TW" dirty="0"/>
              <a:t>Which all leads to a professional brand image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9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529354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8B2AA-D36F-4C52-9595-F7410E2C31FC}" type="slidenum">
              <a:rPr lang="en-US" altLang="zh-TW" noProof="0" smtClean="0"/>
              <a:pPr/>
              <a:t>10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0079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E8ED67B3-56B0-481A-B74D-E9BB061795EE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手繪多邊形​​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手繪多邊形​​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474555-42A2-4D06-909E-61AFCFD6C541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D34117-82CD-4794-94B0-2DBCF00F8747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B4CCF-C65A-42A3-A7A3-FBB95469D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A9C0BC-82D3-4D7E-B763-2F15A93E8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0C5243-E242-44BF-9848-3DC90543A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8ED67B3-56B0-481A-B74D-E9BB061795EE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CDFEFF-86B8-49CA-B648-BCC5AC9B1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B6775D-C30D-40FA-BB00-12439B62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06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EC834-98DE-428E-8825-1802E31B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37AE1-F570-49CE-AA9E-350AD223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916834-4206-4D80-BCBD-ABA96E26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B2798B-E17E-4816-BBF0-0F7A71523A78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701A6-890B-4A65-8F13-D174F9EF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A140F2-5704-4B1D-9BEB-A2445CA9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43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CA405-5D37-4286-9EF9-5B0C0DF2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E5B60A-7C3C-479F-8525-F45EF60B2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15FEAE-A545-4FB9-A203-5E394142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22922E6-596E-433E-80B3-24F76BBAC3A0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11333B-6B71-4AE7-80E4-CA93456D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CD7368-64C9-4363-8342-2CBEB4B0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72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09288-A595-47D3-8708-AF0F6D5D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25E9FB-6E72-4D9A-BC7F-39550BB06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C93E5F-47B6-4E3E-A611-D1CE797D3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43CAC3-D330-401F-8D87-2208AD754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080C1A-E636-465F-BDB1-084017A003AA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505693-D62B-4561-A142-6BA5CE67D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C26925-E06B-4E48-9392-CD90D53B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97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3710FE-C25C-4653-85FA-04C7CF1A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9372B9-1B9F-4617-A6D6-666292CD4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C5798B-2F5E-4DAD-8780-142E7B67E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43D08D6-EA55-48C7-8F73-7E94E23E1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2FB619E-B187-4BD8-888B-BF618C931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A27D5E4-6727-4984-88F6-ECE4B503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C915C1D-CE0D-44F6-AE82-BE681ED299D3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E031FEB-CE83-42C8-A1A8-D4AA216E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8982BAE-12C2-474F-9BFA-8E8F3870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3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FDD484-8439-454A-8F71-BB5E2DB19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55FE69B-24DE-447B-B8DC-0554488E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3C5F07-DD43-4F1D-8B78-D5EF65BA543C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CA686D-7C89-4405-97A6-A6A6690B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74D132-0D04-4347-B51B-3AFB2011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401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29FB844-BA4B-42E4-956F-86031CDB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66889E5-23E3-4ACB-9649-868C616F948E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6B551D3-AC7A-4468-A031-A0A0B6CF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A8589F-D680-4D83-B17B-55806A39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57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59224-044C-4935-9E25-F392BC02D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5B20A-8282-46C1-B453-94EDA30E5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2FEA2A-D92A-4800-9138-9155066EC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946D5D-ED52-40C7-8A9C-42784E8B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3A4B18-BCF3-48EF-BC35-7C9440E256CE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AA38A4-1F43-41DA-928A-11B20219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BBAA4F-D969-4DC5-AA31-68E8A49B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8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B2798B-E17E-4816-BBF0-0F7A71523A78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58C92-FAA0-4188-B430-67584CC7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498D93F-0D65-4A7B-8F5D-DEDAA5595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E1E9F0-C41E-4DAB-9DD2-95EBEB0A6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EA3E9F-4687-4F73-B96B-3E68515EE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F5AC7BE-0B2A-42DB-8E9E-28A2AB1D5133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3E7355-B071-4FF3-B3EF-35B5FD9B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F584E8-6815-4806-97B1-CFD2EC8A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243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89DC3-EDE6-4AC5-92B4-74B60CB1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A5BDFA2-525B-4842-9A09-1BB570328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F0910B-FEA1-49EC-B921-05D8A826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474555-42A2-4D06-909E-61AFCFD6C541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1992FE-CC0A-4BF0-8B72-AF604B3C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E31CA1-7F8C-4525-A136-E10D62A9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322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35DD675-7D90-4457-895F-CA926CF2D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266D9DA-20CD-4089-94C4-F778C5995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83C951-B5E5-429B-8CD1-E56AAADFC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3D34117-82CD-4794-94B0-2DBCF00F8747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E7CA29-9120-4DDE-A445-E4D0FC91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F32E34-C8A5-460A-9117-E61FF015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2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122922E6-596E-433E-80B3-24F76BBAC3A0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手繪多邊形​​ 6" title="裁切線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080C1A-E636-465F-BDB1-084017A003AA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915C1D-CE0D-44F6-AE82-BE681ED299D3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3C5F07-DD43-4F1D-8B78-D5EF65BA543C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6889E5-23E3-4ACB-9649-868C616F948E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圖案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83A4B18-BCF3-48EF-BC35-7C9440E256CE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 title="分割橫條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圖案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F5AC7BE-0B2A-42DB-8E9E-28A2AB1D5133}" type="datetime1">
              <a:rPr lang="zh-TW" altLang="en-US" smtClean="0"/>
              <a:t>2020/10/25</a:t>
            </a:fld>
            <a:endParaRPr 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 title="分割橫條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24518C6D-BE4D-4AD3-94CE-57C77A608135}" type="datetime1">
              <a:rPr lang="zh-TW" altLang="en-US" noProof="0" smtClean="0"/>
              <a:t>2020/10/25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9" name="矩形 8" title="提要欄位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ea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j-ea"/>
          <a:ea typeface="+mj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j-ea"/>
          <a:ea typeface="+mj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j-ea"/>
          <a:ea typeface="+mj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j-ea"/>
          <a:ea typeface="+mj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j-ea"/>
          <a:ea typeface="+mj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44C3447-7EA9-4239-853E-208F4842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AC5B05-523C-40F6-852F-B4FA887C3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0FD7A9-6BAD-4148-BE77-4DD0CF3376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18C6D-BE4D-4AD3-94CE-57C77A608135}" type="datetime1">
              <a:rPr lang="zh-TW" altLang="en-US" noProof="0" smtClean="0"/>
              <a:t>2020/10/25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503966-5FDA-4B42-B5F6-1A65F0C5F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994699-BE4A-4431-8D6A-8360353A6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0435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microsoft.com/office/2007/relationships/media" Target="../media/media1.mp4"/><Relationship Id="rId16" Type="http://schemas.openxmlformats.org/officeDocument/2006/relationships/diagramColors" Target="../diagrams/colors3.xml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11" Type="http://schemas.openxmlformats.org/officeDocument/2006/relationships/diagramColors" Target="../diagrams/colors2.xml"/><Relationship Id="rId5" Type="http://schemas.openxmlformats.org/officeDocument/2006/relationships/notesSlide" Target="../notesSlides/notesSlide3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slideLayout" Target="../slideLayouts/slideLayout15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"/>
            <a:ext cx="12191999" cy="685636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+mj-ea"/>
              <a:ea typeface="+mj-ea"/>
            </a:endParaRPr>
          </a:p>
        </p:txBody>
      </p:sp>
      <p:sp>
        <p:nvSpPr>
          <p:cNvPr id="32" name="手繪多邊形​​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手繪多邊形​​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899600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6600" dirty="0">
                <a:solidFill>
                  <a:schemeClr val="bg2"/>
                </a:solidFill>
              </a:rPr>
              <a:t>G-sense headsets</a:t>
            </a:r>
            <a:endParaRPr lang="zh-TW" altLang="en-US" sz="6600" dirty="0">
              <a:solidFill>
                <a:schemeClr val="bg2"/>
              </a:solidFill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116690"/>
            <a:ext cx="6831673" cy="1086237"/>
          </a:xfrm>
        </p:spPr>
        <p:txBody>
          <a:bodyPr rtlCol="0">
            <a:normAutofit/>
          </a:bodyPr>
          <a:lstStyle/>
          <a:p>
            <a:r>
              <a:rPr lang="en-US" altLang="zh-TW" dirty="0">
                <a:solidFill>
                  <a:schemeClr val="bg2"/>
                </a:solidFill>
              </a:rPr>
              <a:t>Topic: WOW! Wireless gaming</a:t>
            </a:r>
          </a:p>
          <a:p>
            <a:r>
              <a:rPr lang="en-US" altLang="zh-TW" dirty="0">
                <a:solidFill>
                  <a:schemeClr val="bg2"/>
                </a:solidFill>
              </a:rPr>
              <a:t>Group: WASN</a:t>
            </a:r>
            <a:r>
              <a:rPr lang="zh-TW" altLang="en-US" dirty="0">
                <a:solidFill>
                  <a:schemeClr val="bg2"/>
                </a:solidFill>
              </a:rPr>
              <a:t>出征寸草不生</a:t>
            </a:r>
          </a:p>
          <a:p>
            <a:pPr rtl="0"/>
            <a:endParaRPr lang="zh-TW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 t="-1" b="19"/>
          <a:stretch/>
        </p:blipFill>
        <p:spPr>
          <a:xfrm>
            <a:off x="-258" y="-1713385"/>
            <a:ext cx="12191999" cy="941920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+mj-ea"/>
              <a:ea typeface="+mj-ea"/>
            </a:endParaRPr>
          </a:p>
        </p:txBody>
      </p:sp>
      <p:sp>
        <p:nvSpPr>
          <p:cNvPr id="13" name="手繪多邊形​​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手繪多邊形​​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1046" y="1788454"/>
            <a:ext cx="8620216" cy="2098226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>
                <a:solidFill>
                  <a:schemeClr val="bg2"/>
                </a:solidFill>
              </a:rPr>
              <a:t>WASN</a:t>
            </a:r>
            <a:r>
              <a:rPr lang="zh-TW" altLang="en-US" dirty="0">
                <a:solidFill>
                  <a:schemeClr val="bg2"/>
                </a:solidFill>
              </a:rPr>
              <a:t>出征寸草不生</a:t>
            </a:r>
            <a:endParaRPr lang="zh-tw" dirty="0">
              <a:solidFill>
                <a:schemeClr val="bg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/>
          <a:p>
            <a:pPr rtl="0"/>
            <a:endParaRPr lang="zh-tw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看著覆雪群山的男人">
            <a:extLst>
              <a:ext uri="{FF2B5EF4-FFF2-40B4-BE49-F238E27FC236}">
                <a16:creationId xmlns:a16="http://schemas.microsoft.com/office/drawing/2014/main" id="{0411CC5B-7804-49D4-9B2C-475EB0729B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9236" y="386"/>
            <a:ext cx="7592227" cy="685761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D1BCB2-F33E-4816-B107-442DC634890F}"/>
              </a:ext>
            </a:extLst>
          </p:cNvPr>
          <p:cNvSpPr txBox="1">
            <a:spLocks/>
          </p:cNvSpPr>
          <p:nvPr/>
        </p:nvSpPr>
        <p:spPr>
          <a:xfrm>
            <a:off x="-1237130" y="2555457"/>
            <a:ext cx="7333130" cy="1747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7200" dirty="0">
                <a:solidFill>
                  <a:schemeClr val="tx1"/>
                </a:solidFill>
                <a:latin typeface="+mn-lt"/>
              </a:rPr>
              <a:t>GOALS</a:t>
            </a:r>
            <a:endParaRPr lang="zh-TW" altLang="en-US" sz="7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244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712" y="1171574"/>
            <a:ext cx="6176776" cy="800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zh-TW" dirty="0"/>
              <a:t>GOALS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12896B-4309-481D-815A-F98B96F4A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16" r="1941"/>
          <a:stretch/>
        </p:blipFill>
        <p:spPr>
          <a:xfrm>
            <a:off x="-3122" y="3588602"/>
            <a:ext cx="4396173" cy="3269022"/>
          </a:xfrm>
          <a:prstGeom prst="rect">
            <a:avLst/>
          </a:prstGeom>
        </p:spPr>
      </p:pic>
      <p:pic>
        <p:nvPicPr>
          <p:cNvPr id="15" name="內容預留位置 14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8862"/>
          <a:stretch/>
        </p:blipFill>
        <p:spPr>
          <a:xfrm>
            <a:off x="0" y="-376"/>
            <a:ext cx="4396173" cy="3588978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內容預留位置 2" descr="圖示 SmartArt 圖形">
            <a:extLst>
              <a:ext uri="{FF2B5EF4-FFF2-40B4-BE49-F238E27FC236}">
                <a16:creationId xmlns:a16="http://schemas.microsoft.com/office/drawing/2014/main" id="{454EA04D-167F-4BB4-9EC9-2DC5D3C603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1776212"/>
              </p:ext>
            </p:extLst>
          </p:nvPr>
        </p:nvGraphicFramePr>
        <p:xfrm>
          <a:off x="5041422" y="2102702"/>
          <a:ext cx="7018592" cy="4069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B492047-E111-48BA-8FB4-EAAF305EF9A1}"/>
              </a:ext>
            </a:extLst>
          </p:cNvPr>
          <p:cNvSpPr/>
          <p:nvPr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rgbClr val="00B05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0180E9-B456-4230-958B-2539B8276733}"/>
              </a:ext>
            </a:extLst>
          </p:cNvPr>
          <p:cNvSpPr/>
          <p:nvPr/>
        </p:nvSpPr>
        <p:spPr>
          <a:xfrm>
            <a:off x="0" y="1"/>
            <a:ext cx="12192000" cy="3428999"/>
          </a:xfrm>
          <a:prstGeom prst="rect">
            <a:avLst/>
          </a:prstGeom>
          <a:solidFill>
            <a:srgbClr val="308AE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2020-10-25_10-17-05">
            <a:hlinkClick r:id="" action="ppaction://media"/>
            <a:extLst>
              <a:ext uri="{FF2B5EF4-FFF2-40B4-BE49-F238E27FC236}">
                <a16:creationId xmlns:a16="http://schemas.microsoft.com/office/drawing/2014/main" id="{CC8C84A7-AAD6-4A39-A6A8-889C9A5BC1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305"/>
                </p14:media>
              </p:ext>
            </p:extLst>
          </p:nvPr>
        </p:nvPicPr>
        <p:blipFill rotWithShape="1">
          <a:blip r:embed="rId6"/>
          <a:srcRect r="10418"/>
          <a:stretch>
            <a:fillRect/>
          </a:stretch>
        </p:blipFill>
        <p:spPr>
          <a:xfrm>
            <a:off x="6376442" y="-1886"/>
            <a:ext cx="5461330" cy="3428999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2020-10-25_10-17-58">
            <a:hlinkClick r:id="" action="ppaction://media"/>
            <a:extLst>
              <a:ext uri="{FF2B5EF4-FFF2-40B4-BE49-F238E27FC236}">
                <a16:creationId xmlns:a16="http://schemas.microsoft.com/office/drawing/2014/main" id="{B9FE2D46-2113-4114-A423-AD1B41EB83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588" end="2357"/>
                </p14:media>
              </p:ext>
            </p:extLst>
          </p:nvPr>
        </p:nvPicPr>
        <p:blipFill rotWithShape="1">
          <a:blip r:embed="rId7"/>
          <a:srcRect r="10460"/>
          <a:stretch/>
        </p:blipFill>
        <p:spPr>
          <a:xfrm>
            <a:off x="634670" y="3427113"/>
            <a:ext cx="5461330" cy="3430886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graphicFrame>
        <p:nvGraphicFramePr>
          <p:cNvPr id="9" name="內容預留位置 2" descr="圖示 SmartArt 圖形">
            <a:extLst>
              <a:ext uri="{FF2B5EF4-FFF2-40B4-BE49-F238E27FC236}">
                <a16:creationId xmlns:a16="http://schemas.microsoft.com/office/drawing/2014/main" id="{77380241-DBD1-44AA-8C61-090E3C3845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901168"/>
              </p:ext>
            </p:extLst>
          </p:nvPr>
        </p:nvGraphicFramePr>
        <p:xfrm>
          <a:off x="62303" y="-85724"/>
          <a:ext cx="6087838" cy="4419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內容預留位置 2" descr="圖示 SmartArt 圖形">
            <a:extLst>
              <a:ext uri="{FF2B5EF4-FFF2-40B4-BE49-F238E27FC236}">
                <a16:creationId xmlns:a16="http://schemas.microsoft.com/office/drawing/2014/main" id="{E63CBD96-4BC1-49EB-97E2-591D2730A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4460887"/>
              </p:ext>
            </p:extLst>
          </p:nvPr>
        </p:nvGraphicFramePr>
        <p:xfrm>
          <a:off x="6150141" y="3759294"/>
          <a:ext cx="5913932" cy="3428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43768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看著覆雪群山的男人">
            <a:extLst>
              <a:ext uri="{FF2B5EF4-FFF2-40B4-BE49-F238E27FC236}">
                <a16:creationId xmlns:a16="http://schemas.microsoft.com/office/drawing/2014/main" id="{0411CC5B-7804-49D4-9B2C-475EB0729B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9236" y="386"/>
            <a:ext cx="7592227" cy="685761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D1BCB2-F33E-4816-B107-442DC634890F}"/>
              </a:ext>
            </a:extLst>
          </p:cNvPr>
          <p:cNvSpPr txBox="1">
            <a:spLocks/>
          </p:cNvSpPr>
          <p:nvPr/>
        </p:nvSpPr>
        <p:spPr>
          <a:xfrm>
            <a:off x="-1237130" y="2555457"/>
            <a:ext cx="7333130" cy="1747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7200" dirty="0">
                <a:solidFill>
                  <a:schemeClr val="tx1"/>
                </a:solidFill>
                <a:latin typeface="+mn-lt"/>
              </a:rPr>
              <a:t>Solution</a:t>
            </a:r>
            <a:endParaRPr lang="zh-TW" altLang="en-US" sz="7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8553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DA228-C799-4686-B7CE-CF0C1A80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Solution</a:t>
            </a:r>
            <a:endParaRPr lang="zh-TW" altLang="en-US" sz="4400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DDAEDE93-D947-4CC2-90FD-406AC7626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1050" y="3187897"/>
            <a:ext cx="3857625" cy="197524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dirty="0"/>
              <a:t>Gravity-Sensor triggers </a:t>
            </a:r>
          </a:p>
          <a:p>
            <a:pPr marL="0" indent="0" algn="ctr">
              <a:buNone/>
            </a:pPr>
            <a:r>
              <a:rPr lang="en-US" altLang="zh-TW" dirty="0"/>
              <a:t>audio switching event</a:t>
            </a:r>
            <a:endParaRPr lang="zh-TW" altLang="en-US" dirty="0"/>
          </a:p>
        </p:txBody>
      </p:sp>
      <p:pic>
        <p:nvPicPr>
          <p:cNvPr id="13" name="video-1603595109_1">
            <a:hlinkClick r:id="" action="ppaction://media"/>
            <a:extLst>
              <a:ext uri="{FF2B5EF4-FFF2-40B4-BE49-F238E27FC236}">
                <a16:creationId xmlns:a16="http://schemas.microsoft.com/office/drawing/2014/main" id="{93FE6FDB-D2FB-4C93-9F4A-1E590F231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250" y="1694856"/>
            <a:ext cx="76708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DA228-C799-4686-B7CE-CF0C1A80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Solution</a:t>
            </a:r>
            <a:endParaRPr lang="zh-TW" altLang="en-US" sz="4400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DDAEDE93-D947-4CC2-90FD-406AC7626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1050" y="3187897"/>
            <a:ext cx="3857625" cy="197524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dirty="0"/>
              <a:t>Gravity-Sensor triggers </a:t>
            </a:r>
          </a:p>
          <a:p>
            <a:pPr marL="0" indent="0" algn="ctr">
              <a:buNone/>
            </a:pPr>
            <a:r>
              <a:rPr lang="en-US" altLang="zh-TW" dirty="0"/>
              <a:t>audio switching event</a:t>
            </a:r>
            <a:endParaRPr lang="zh-TW" altLang="en-US" dirty="0"/>
          </a:p>
        </p:txBody>
      </p:sp>
      <p:pic>
        <p:nvPicPr>
          <p:cNvPr id="13" name="video-1603595109_1">
            <a:hlinkClick r:id="" action="ppaction://media"/>
            <a:extLst>
              <a:ext uri="{FF2B5EF4-FFF2-40B4-BE49-F238E27FC236}">
                <a16:creationId xmlns:a16="http://schemas.microsoft.com/office/drawing/2014/main" id="{93FE6FDB-D2FB-4C93-9F4A-1E590F231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250" y="1694856"/>
            <a:ext cx="76708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看著覆雪群山的男人">
            <a:extLst>
              <a:ext uri="{FF2B5EF4-FFF2-40B4-BE49-F238E27FC236}">
                <a16:creationId xmlns:a16="http://schemas.microsoft.com/office/drawing/2014/main" id="{0411CC5B-7804-49D4-9B2C-475EB0729B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9236" y="386"/>
            <a:ext cx="7592227" cy="685761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D1BCB2-F33E-4816-B107-442DC634890F}"/>
              </a:ext>
            </a:extLst>
          </p:cNvPr>
          <p:cNvSpPr txBox="1">
            <a:spLocks/>
          </p:cNvSpPr>
          <p:nvPr/>
        </p:nvSpPr>
        <p:spPr>
          <a:xfrm>
            <a:off x="-1237130" y="2555457"/>
            <a:ext cx="7333130" cy="1747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7200" dirty="0">
                <a:solidFill>
                  <a:schemeClr val="tx1"/>
                </a:solidFill>
                <a:latin typeface="+mn-lt"/>
              </a:rPr>
              <a:t>Future</a:t>
            </a:r>
            <a:endParaRPr lang="zh-TW" altLang="en-US" sz="7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761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6755E-579E-4C39-A464-76DA10D3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Benefits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DC6B84-E024-4DAF-9241-62B4759C1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775" y="2171700"/>
            <a:ext cx="9601200" cy="35814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For streamers:</a:t>
            </a:r>
          </a:p>
          <a:p>
            <a:pPr lvl="1"/>
            <a:r>
              <a:rPr lang="en-US" altLang="zh-TW" sz="2800" dirty="0"/>
              <a:t>Smoother streaming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sz="2800" dirty="0"/>
              <a:t>For general users:</a:t>
            </a:r>
          </a:p>
          <a:p>
            <a:pPr lvl="1"/>
            <a:r>
              <a:rPr lang="en-US" altLang="zh-TW" sz="2800" dirty="0"/>
              <a:t>Thoughtful design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69280778"/>
      </p:ext>
    </p:extLst>
  </p:cSld>
  <p:clrMapOvr>
    <a:masterClrMapping/>
  </p:clrMapOvr>
</p:sld>
</file>

<file path=ppt/theme/theme1.xml><?xml version="1.0" encoding="utf-8"?>
<a:theme xmlns:a="http://schemas.openxmlformats.org/drawingml/2006/main" name="裁切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155078-021E-49AB-8F30-C53CA1A5999D}">
  <ds:schemaRefs>
    <ds:schemaRef ds:uri="http://schemas.microsoft.com/office/2006/documentManagement/types"/>
    <ds:schemaRef ds:uri="71af3243-3dd4-4a8d-8c0d-dd76da1f02a5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142</Words>
  <Application>Microsoft Macintosh PowerPoint</Application>
  <PresentationFormat>寬螢幕</PresentationFormat>
  <Paragraphs>40</Paragraphs>
  <Slides>10</Slides>
  <Notes>8</Notes>
  <HiddenSlides>0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微軟正黑體</vt:lpstr>
      <vt:lpstr>Arial</vt:lpstr>
      <vt:lpstr>Calibri</vt:lpstr>
      <vt:lpstr>Calibri Light</vt:lpstr>
      <vt:lpstr>Franklin Gothic Book</vt:lpstr>
      <vt:lpstr>裁切</vt:lpstr>
      <vt:lpstr>Office 佈景主題</vt:lpstr>
      <vt:lpstr>G-sense headsets</vt:lpstr>
      <vt:lpstr>PowerPoint 簡報</vt:lpstr>
      <vt:lpstr>GOALS</vt:lpstr>
      <vt:lpstr>PowerPoint 簡報</vt:lpstr>
      <vt:lpstr>PowerPoint 簡報</vt:lpstr>
      <vt:lpstr>Solution</vt:lpstr>
      <vt:lpstr>Solution</vt:lpstr>
      <vt:lpstr>PowerPoint 簡報</vt:lpstr>
      <vt:lpstr>Benefits</vt:lpstr>
      <vt:lpstr>WASN出征寸草不生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2020-10-24T07:05:15Z</dcterms:created>
  <dcterms:modified xsi:type="dcterms:W3CDTF">2020-10-25T07:24:28Z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